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F8332-1ED0-7E4C-A3B5-2BC8EB25E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46E4C4-1A7E-8A40-9E11-3C86236D6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7F980-4787-8841-8CC3-25D818823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78EB5-8B69-9546-8C96-99A1FBC4F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F52E5-6207-5B45-8529-02854A9EB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363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571A-071B-8C4E-B117-C9AA76DAD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4BAA36-E0BF-4740-8BC6-6EE236A73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B93B27-316D-704A-AF2D-1283EC44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B4561-7A5E-1F4E-B28B-7B7D65AB5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82AF3-A634-BC48-A12F-D9879875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8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FF0B44-C2D4-914D-909B-2BF0AD5DDE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2693FF-3748-584F-82D8-9223256658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29131-7816-D84E-BCDB-D1D664CD3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5B7C1-BA08-0B44-85B8-E0C63139C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703E2-997B-2B4E-9BB3-E881808F7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81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2B1F3-344E-8947-8F03-80CEC40A1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186F6-35BC-3B4F-80AB-E0F7BD89D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606D2-E97A-0F43-966F-E93A7E6E6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BE84E-F6DA-0C46-A838-49FD198B6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9184E-E3EF-5B41-8E0F-BF9992DE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8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C644B-D7B9-6549-8AD3-A8F62D962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F21AB-F1F6-C14C-9E84-D7F1F8D32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4B28D-43E5-1A4D-A37D-F1081D0DF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1E5FE-FB6C-504C-AD03-D5A0D0E82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3C881-859D-F041-991A-D2F256645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691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8E903-C74B-C340-B389-9A31DAB11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864B2-2AE5-E949-89C1-D142C587F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D7CD2C-D65A-5345-B89D-81130580FC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40176-8845-7443-821F-EF6CF30DF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17345-6502-9348-9B9F-F2CB3F18D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1F7F8-85B3-644E-A441-704B3951A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64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5D7EF-AFDB-6240-877A-5BA3EBAF4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7FAAD-FF2C-3643-9412-00F0E1086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D8AA5F-31FC-C347-BFC1-B458965A6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A3EBAD-9C7B-0947-9329-0E647A2E61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716F82-CA14-BB44-9B93-6BD310918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4620EB-1503-5F4C-BB4D-66D75AC9A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DEE230-9D2B-FC44-AD08-BF0CC7816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55DAE4-A28D-1F47-AAEE-7F735DFCE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79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E3FA-5849-8148-97C3-55F050177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5C68AE-81AF-DA4D-BC62-548E876ED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373ED-ACFC-3749-B71C-EF4C181FE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24B5C9-9C90-704A-9CBE-64DBF503A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85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676BFB-78FD-D846-BD86-3E1B27ADE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6A7463-CF0A-1444-8124-546A96C96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2E536-5CE4-6641-8B95-68B5C4E1F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59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372E3-D720-F14B-BF3E-80325087A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353E-C166-BD4B-AA5A-B97DC49B3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07CFD-F881-0940-A7E0-DEE539DD9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E36AD-ADAB-7041-8D73-312831008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C0C1D-BAAF-BF40-8F79-8504AE7E5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D07A7-1DE5-B54F-B842-54DA28B1F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326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7A1B-79E9-C841-A6B6-440D5A57F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DE74AE-3E80-C04F-A55F-F15EAA547E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9EF2D-EFF9-004F-BF5B-E8BD15904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A6D39-915F-2B4C-9270-B64C1CFE8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B3BC42-9A1E-FB49-8A7A-6079BFDE9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601766-82E6-A144-8E4A-FFC4FA5ED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13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1E1EE0-36C1-1D48-8116-B1F2C836B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CCB7D-9E2B-764A-A930-551ED2AA8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BB902-9FCA-B541-B1C9-21F81ABD1E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DFF37-088D-6F47-8CE0-0F9DBA578AAE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1F522-4FD3-1D49-92A8-1505B196FF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FD7E8-E67A-9144-812A-EFE662C989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892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bottle, refrigerator, many, photo&#10;&#10;Description automatically generated">
            <a:extLst>
              <a:ext uri="{FF2B5EF4-FFF2-40B4-BE49-F238E27FC236}">
                <a16:creationId xmlns:a16="http://schemas.microsoft.com/office/drawing/2014/main" id="{51E5C8E1-59AC-C44F-BCDD-C97BAA1B5C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" t="1794" r="604" b="2109"/>
          <a:stretch/>
        </p:blipFill>
        <p:spPr>
          <a:xfrm>
            <a:off x="73572" y="3325826"/>
            <a:ext cx="8575447" cy="3232629"/>
          </a:xfrm>
          <a:prstGeom prst="rect">
            <a:avLst/>
          </a:prstGeom>
        </p:spPr>
      </p:pic>
      <p:pic>
        <p:nvPicPr>
          <p:cNvPr id="11" name="Picture 10" descr="This figure shows the experiment setup for study 1. It shows a participant recording a speech input with a tablet device on a table." title="Figure 1. The eperimental setup of study 1.">
            <a:extLst>
              <a:ext uri="{FF2B5EF4-FFF2-40B4-BE49-F238E27FC236}">
                <a16:creationId xmlns:a16="http://schemas.microsoft.com/office/drawing/2014/main" id="{E60BAAE1-AC8D-5142-99CA-A4DAE6380136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7462"/>
          <a:stretch/>
        </p:blipFill>
        <p:spPr bwMode="auto">
          <a:xfrm>
            <a:off x="73571" y="196371"/>
            <a:ext cx="8575447" cy="323262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 descr="A picture containing person, indoor, person, table&#10;&#10;Description automatically generated">
            <a:extLst>
              <a:ext uri="{FF2B5EF4-FFF2-40B4-BE49-F238E27FC236}">
                <a16:creationId xmlns:a16="http://schemas.microsoft.com/office/drawing/2014/main" id="{5A679684-8824-CA4F-8568-2845BDE26F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569" t="9946" r="-4569"/>
          <a:stretch/>
        </p:blipFill>
        <p:spPr>
          <a:xfrm>
            <a:off x="728479" y="530003"/>
            <a:ext cx="8575447" cy="323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327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Jonggi Hong</dc:creator>
  <cp:lastModifiedBy>Jonggi Hong</cp:lastModifiedBy>
  <cp:revision>4</cp:revision>
  <dcterms:created xsi:type="dcterms:W3CDTF">2020-10-26T09:56:30Z</dcterms:created>
  <dcterms:modified xsi:type="dcterms:W3CDTF">2020-10-26T10:56:42Z</dcterms:modified>
</cp:coreProperties>
</file>

<file path=docProps/thumbnail.jpeg>
</file>